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2BE49973-A474-4B0B-83A7-D22532A717E4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16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28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723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60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998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1279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728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484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12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141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3187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6">
                <a:lumMod val="60000"/>
                <a:lumOff val="40000"/>
              </a:schemeClr>
            </a:gs>
            <a:gs pos="61000">
              <a:schemeClr val="accent5">
                <a:lumMod val="20000"/>
                <a:lumOff val="80000"/>
              </a:schemeClr>
            </a:gs>
            <a:gs pos="28000">
              <a:schemeClr val="accent6">
                <a:lumMod val="60000"/>
                <a:lumOff val="40000"/>
              </a:schemeClr>
            </a:gs>
            <a:gs pos="98000">
              <a:schemeClr val="accent5">
                <a:lumMod val="75000"/>
              </a:schemeClr>
            </a:gs>
            <a:gs pos="86000">
              <a:schemeClr val="accent5">
                <a:lumMod val="60000"/>
                <a:lumOff val="40000"/>
              </a:schemeClr>
            </a:gs>
            <a:gs pos="74000">
              <a:schemeClr val="accent5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013AE-23F7-4DDB-809D-F7BAF22F656C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8488A-E154-4DA4-9130-441129AFA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11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7%9A%AE%E5%85%8B%E6%96%AF%E5%8A%A8%E7%94%BB%E5%B7%A5%E4%BD%9C%E5%AE%A4" TargetMode="External"/><Relationship Id="rId3" Type="http://schemas.openxmlformats.org/officeDocument/2006/relationships/hyperlink" Target="https://zh.wikipedia.org/wiki/%E4%BC%81%E4%B8%9A%E5%AE%B6" TargetMode="External"/><Relationship Id="rId7" Type="http://schemas.openxmlformats.org/officeDocument/2006/relationships/hyperlink" Target="https://zh.wikipedia.org/wiki/NeX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zh.wikipedia.org/wiki/%E8%A1%8C%E6%94%BF%E7%B8%BD%E8%A3%81" TargetMode="External"/><Relationship Id="rId11" Type="http://schemas.openxmlformats.org/officeDocument/2006/relationships/hyperlink" Target="https://zh.wikipedia.org/zh-tw/%E5%8F%B2%E8%92%82%E5%A4%AB%C2%B7%E4%B9%94%E5%B8%83%E6%96%AF#cite_note-stevejobs-12" TargetMode="External"/><Relationship Id="rId5" Type="http://schemas.openxmlformats.org/officeDocument/2006/relationships/hyperlink" Target="https://zh.wikipedia.org/wiki/%E8%91%A3%E4%BA%8B%E9%95%B7" TargetMode="External"/><Relationship Id="rId10" Type="http://schemas.openxmlformats.org/officeDocument/2006/relationships/hyperlink" Target="https://zh.wikipedia.org/zh-tw/%E5%8F%B2%E8%92%82%E5%A4%AB%C2%B7%E4%B9%94%E5%B8%83%E6%96%AF#cite_note-11" TargetMode="External"/><Relationship Id="rId4" Type="http://schemas.openxmlformats.org/officeDocument/2006/relationships/hyperlink" Target="https://zh.wikipedia.org/wiki/%E8%98%8B%E6%9E%9C%E5%85%AC%E5%8F%B8" TargetMode="External"/><Relationship Id="rId9" Type="http://schemas.openxmlformats.org/officeDocument/2006/relationships/hyperlink" Target="https://zh.wikipedia.org/wiki/%E5%8D%8E%E7%89%B9%E8%BF%AA%E5%A3%AB%E5%B0%BC%E5%85%AC%E5%8F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481920" y="999803"/>
            <a:ext cx="6768752" cy="584775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HeroicExtremeLeftFacing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資訊科技達人</a:t>
            </a:r>
            <a:r>
              <a:rPr lang="en-US" altLang="zh-TW" sz="32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史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提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夫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·</a:t>
            </a:r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</a:rPr>
              <a:t>保羅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·</a:t>
            </a:r>
            <a:r>
              <a:rPr lang="zh-TW" altLang="zh-TW" sz="3200" dirty="0">
                <a:solidFill>
                  <a:schemeClr val="tx2">
                    <a:lumMod val="75000"/>
                  </a:schemeClr>
                </a:solidFill>
              </a:rPr>
              <a:t>賈伯</a:t>
            </a:r>
            <a:r>
              <a:rPr lang="zh-TW" altLang="zh-TW" sz="3200" dirty="0" smtClean="0">
                <a:solidFill>
                  <a:schemeClr val="tx2">
                    <a:lumMod val="75000"/>
                  </a:schemeClr>
                </a:solidFill>
              </a:rPr>
              <a:t>斯</a:t>
            </a:r>
            <a:r>
              <a:rPr lang="en-US" altLang="zh-TW" sz="3200" dirty="0" smtClean="0">
                <a:solidFill>
                  <a:schemeClr val="tx2">
                    <a:lumMod val="75000"/>
                  </a:schemeClr>
                </a:solidFill>
              </a:rPr>
              <a:t>….</a:t>
            </a:r>
          </a:p>
        </p:txBody>
      </p:sp>
      <p:pic>
        <p:nvPicPr>
          <p:cNvPr id="1026" name="Picture 2" descr="Steve Jobs with red shawl edi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4904"/>
            <a:ext cx="2172768" cy="312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059832" y="2924944"/>
            <a:ext cx="57606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/>
              <a:t>史蒂芬</a:t>
            </a:r>
            <a:r>
              <a:rPr lang="en-US" altLang="zh-TW" sz="2800" b="1" dirty="0"/>
              <a:t>·</a:t>
            </a:r>
            <a:r>
              <a:rPr lang="zh-TW" altLang="en-US" sz="2800" b="1" dirty="0"/>
              <a:t>保羅</a:t>
            </a:r>
            <a:r>
              <a:rPr lang="en-US" altLang="zh-TW" sz="2800" b="1" dirty="0"/>
              <a:t>·</a:t>
            </a:r>
            <a:r>
              <a:rPr lang="zh-TW" altLang="en-US" sz="2800" b="1" dirty="0"/>
              <a:t>賈伯</a:t>
            </a:r>
            <a:r>
              <a:rPr lang="zh-TW" altLang="en-US" sz="2800" b="1" dirty="0" smtClean="0"/>
              <a:t>斯生於</a:t>
            </a:r>
            <a:r>
              <a:rPr lang="en-US" altLang="zh-TW" sz="2800" dirty="0" smtClean="0">
                <a:latin typeface="+mn-ea"/>
              </a:rPr>
              <a:t>1955</a:t>
            </a:r>
            <a:r>
              <a:rPr lang="zh-TW" altLang="en-US" sz="2800" dirty="0">
                <a:latin typeface="+mn-ea"/>
              </a:rPr>
              <a:t>年</a:t>
            </a:r>
            <a:r>
              <a:rPr lang="en-US" altLang="zh-TW" sz="2800" dirty="0">
                <a:latin typeface="+mn-ea"/>
              </a:rPr>
              <a:t>2</a:t>
            </a:r>
            <a:r>
              <a:rPr lang="zh-TW" altLang="en-US" sz="2800" dirty="0">
                <a:latin typeface="+mn-ea"/>
              </a:rPr>
              <a:t>月</a:t>
            </a:r>
            <a:r>
              <a:rPr lang="en-US" altLang="zh-TW" sz="2800" dirty="0">
                <a:latin typeface="+mn-ea"/>
              </a:rPr>
              <a:t>24</a:t>
            </a:r>
            <a:r>
              <a:rPr lang="zh-TW" altLang="en-US" sz="2800" dirty="0" smtClean="0">
                <a:latin typeface="+mn-ea"/>
              </a:rPr>
              <a:t>日，</a:t>
            </a:r>
            <a:r>
              <a:rPr lang="zh-TW" altLang="en-US" sz="2800" dirty="0">
                <a:latin typeface="+mn-ea"/>
              </a:rPr>
              <a:t>通稱</a:t>
            </a:r>
            <a:r>
              <a:rPr lang="zh-TW" altLang="en-US" sz="2800" b="1" dirty="0">
                <a:latin typeface="+mn-ea"/>
              </a:rPr>
              <a:t>史蒂夫</a:t>
            </a:r>
            <a:r>
              <a:rPr lang="en-US" altLang="zh-TW" sz="2800" b="1" dirty="0">
                <a:latin typeface="+mn-ea"/>
              </a:rPr>
              <a:t>·</a:t>
            </a:r>
            <a:r>
              <a:rPr lang="zh-TW" altLang="en-US" sz="2800" b="1" dirty="0">
                <a:latin typeface="+mn-ea"/>
              </a:rPr>
              <a:t>賈伯</a:t>
            </a:r>
            <a:r>
              <a:rPr lang="zh-TW" altLang="en-US" sz="2800" b="1" dirty="0" smtClean="0">
                <a:latin typeface="+mn-ea"/>
              </a:rPr>
              <a:t>斯</a:t>
            </a:r>
            <a:r>
              <a:rPr lang="zh-TW" altLang="en-US" sz="2800" dirty="0">
                <a:latin typeface="+mn-ea"/>
              </a:rPr>
              <a:t>美國</a:t>
            </a:r>
            <a:r>
              <a:rPr lang="zh-TW" altLang="en-US" sz="2800" dirty="0" smtClean="0">
                <a:hlinkClick r:id="rId3" tooltip="企業家"/>
              </a:rPr>
              <a:t>企業家</a:t>
            </a:r>
            <a:r>
              <a:rPr lang="zh-TW" altLang="en-US" sz="2800" dirty="0"/>
              <a:t>、</a:t>
            </a:r>
            <a:r>
              <a:rPr lang="zh-TW" altLang="en-US" sz="2800" dirty="0" smtClean="0"/>
              <a:t>行銷家和</a:t>
            </a:r>
            <a:r>
              <a:rPr lang="zh-TW" altLang="en-US" sz="2800" dirty="0"/>
              <a:t>發明家，</a:t>
            </a:r>
            <a:r>
              <a:rPr lang="zh-TW" altLang="en-US" sz="2800" dirty="0">
                <a:hlinkClick r:id="rId4" tooltip="蘋果公司"/>
              </a:rPr>
              <a:t>蘋果公司</a:t>
            </a:r>
            <a:r>
              <a:rPr lang="zh-TW" altLang="en-US" sz="2800" dirty="0"/>
              <a:t>的聯合創始人之一，曾任</a:t>
            </a:r>
            <a:r>
              <a:rPr lang="zh-TW" altLang="en-US" sz="2800" dirty="0">
                <a:hlinkClick r:id="rId5" tooltip="董事長"/>
              </a:rPr>
              <a:t>董事長</a:t>
            </a:r>
            <a:r>
              <a:rPr lang="zh-TW" altLang="en-US" sz="2800" dirty="0"/>
              <a:t>及</a:t>
            </a:r>
            <a:r>
              <a:rPr lang="zh-TW" altLang="en-US" sz="2800" dirty="0">
                <a:hlinkClick r:id="rId6" tooltip="執行長"/>
              </a:rPr>
              <a:t>執行長</a:t>
            </a:r>
            <a:r>
              <a:rPr lang="zh-TW" altLang="en-US" sz="2800" dirty="0"/>
              <a:t>職位，</a:t>
            </a:r>
            <a:r>
              <a:rPr lang="en-US" altLang="zh-TW" sz="2800" dirty="0">
                <a:hlinkClick r:id="rId7" tooltip="NeXT"/>
              </a:rPr>
              <a:t>NeXT</a:t>
            </a:r>
            <a:r>
              <a:rPr lang="zh-TW" altLang="en-US" sz="2800" dirty="0"/>
              <a:t>創辦人及執行長，也是</a:t>
            </a:r>
            <a:r>
              <a:rPr lang="zh-TW" altLang="en-US" sz="2800" dirty="0">
                <a:hlinkClick r:id="rId8" tooltip="皮克斯動畫工作室"/>
              </a:rPr>
              <a:t>皮克斯動畫</a:t>
            </a:r>
            <a:r>
              <a:rPr lang="zh-TW" altLang="en-US" sz="2800" dirty="0"/>
              <a:t>的創辦人並曾任執行長，</a:t>
            </a:r>
            <a:r>
              <a:rPr lang="en-US" altLang="zh-TW" sz="2800" dirty="0"/>
              <a:t>2006</a:t>
            </a:r>
            <a:r>
              <a:rPr lang="zh-TW" altLang="en-US" sz="2800" dirty="0"/>
              <a:t>年為</a:t>
            </a:r>
            <a:r>
              <a:rPr lang="zh-TW" altLang="en-US" sz="2800" dirty="0">
                <a:hlinkClick r:id="rId9" tooltip="華特迪士尼公司"/>
              </a:rPr>
              <a:t>華特迪士尼公司</a:t>
            </a:r>
            <a:r>
              <a:rPr lang="zh-TW" altLang="en-US" sz="2800" dirty="0"/>
              <a:t>的董事會成員</a:t>
            </a:r>
            <a:r>
              <a:rPr lang="en-US" altLang="zh-TW" sz="2800" baseline="30000" dirty="0">
                <a:hlinkClick r:id="rId10"/>
              </a:rPr>
              <a:t>[11]</a:t>
            </a:r>
            <a:r>
              <a:rPr lang="en-US" altLang="zh-TW" sz="2800" baseline="30000" dirty="0">
                <a:hlinkClick r:id="rId11"/>
              </a:rPr>
              <a:t>[12]</a:t>
            </a:r>
            <a:r>
              <a:rPr lang="zh-TW" altLang="en-US" sz="28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0034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97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ki</dc:creator>
  <cp:lastModifiedBy>ki</cp:lastModifiedBy>
  <cp:revision>2</cp:revision>
  <dcterms:created xsi:type="dcterms:W3CDTF">2016-10-04T09:31:54Z</dcterms:created>
  <dcterms:modified xsi:type="dcterms:W3CDTF">2016-10-04T09:50:15Z</dcterms:modified>
</cp:coreProperties>
</file>