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7152-A2E4-466F-A3B2-2DB93BB85484}" type="datetimeFigureOut">
              <a:rPr lang="zh-TW" altLang="en-US" smtClean="0"/>
              <a:t>2016/11/13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65CD9-695B-4CF3-8061-0E33F8CA7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332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7152-A2E4-466F-A3B2-2DB93BB85484}" type="datetimeFigureOut">
              <a:rPr lang="zh-TW" altLang="en-US" smtClean="0"/>
              <a:t>2016/11/13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65CD9-695B-4CF3-8061-0E33F8CA7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891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7152-A2E4-466F-A3B2-2DB93BB85484}" type="datetimeFigureOut">
              <a:rPr lang="zh-TW" altLang="en-US" smtClean="0"/>
              <a:t>2016/11/13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65CD9-695B-4CF3-8061-0E33F8CA7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202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7152-A2E4-466F-A3B2-2DB93BB85484}" type="datetimeFigureOut">
              <a:rPr lang="zh-TW" altLang="en-US" smtClean="0"/>
              <a:t>2016/11/13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65CD9-695B-4CF3-8061-0E33F8CA7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723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7152-A2E4-466F-A3B2-2DB93BB85484}" type="datetimeFigureOut">
              <a:rPr lang="zh-TW" altLang="en-US" smtClean="0"/>
              <a:t>2016/11/13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65CD9-695B-4CF3-8061-0E33F8CA7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197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7152-A2E4-466F-A3B2-2DB93BB85484}" type="datetimeFigureOut">
              <a:rPr lang="zh-TW" altLang="en-US" smtClean="0"/>
              <a:t>2016/11/13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65CD9-695B-4CF3-8061-0E33F8CA7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966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7152-A2E4-466F-A3B2-2DB93BB85484}" type="datetimeFigureOut">
              <a:rPr lang="zh-TW" altLang="en-US" smtClean="0"/>
              <a:t>2016/11/13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65CD9-695B-4CF3-8061-0E33F8CA7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809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7152-A2E4-466F-A3B2-2DB93BB85484}" type="datetimeFigureOut">
              <a:rPr lang="zh-TW" altLang="en-US" smtClean="0"/>
              <a:t>2016/11/13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65CD9-695B-4CF3-8061-0E33F8CA7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957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7152-A2E4-466F-A3B2-2DB93BB85484}" type="datetimeFigureOut">
              <a:rPr lang="zh-TW" altLang="en-US" smtClean="0"/>
              <a:t>2016/11/13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65CD9-695B-4CF3-8061-0E33F8CA7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2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7152-A2E4-466F-A3B2-2DB93BB85484}" type="datetimeFigureOut">
              <a:rPr lang="zh-TW" altLang="en-US" smtClean="0"/>
              <a:t>2016/11/13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65CD9-695B-4CF3-8061-0E33F8CA7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431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7152-A2E4-466F-A3B2-2DB93BB85484}" type="datetimeFigureOut">
              <a:rPr lang="zh-TW" altLang="en-US" smtClean="0"/>
              <a:t>2016/11/13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65CD9-695B-4CF3-8061-0E33F8CA7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4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B7152-A2E4-466F-A3B2-2DB93BB85484}" type="datetimeFigureOut">
              <a:rPr lang="zh-TW" altLang="en-US" smtClean="0"/>
              <a:t>2016/11/13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65CD9-695B-4CF3-8061-0E33F8CA73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129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26000">
              <a:schemeClr val="accent1">
                <a:tint val="44500"/>
                <a:satMod val="160000"/>
              </a:schemeClr>
            </a:gs>
            <a:gs pos="94000">
              <a:schemeClr val="tx2">
                <a:lumMod val="75000"/>
              </a:schemeClr>
            </a:gs>
            <a:gs pos="53000">
              <a:schemeClr val="tx2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763688" y="764704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800" dirty="0" smtClean="0"/>
              <a:t>POS</a:t>
            </a:r>
            <a:r>
              <a:rPr lang="zh-TW" altLang="en-US" sz="4800" dirty="0" smtClean="0"/>
              <a:t>的系統應用</a:t>
            </a:r>
            <a:endParaRPr lang="zh-TW" altLang="en-US" sz="4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85" y="1988840"/>
            <a:ext cx="2970219" cy="288032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3779912" y="2132856"/>
            <a:ext cx="4176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店家</a:t>
            </a:r>
            <a:r>
              <a:rPr lang="en-US" altLang="zh-TW" sz="4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:7-11</a:t>
            </a:r>
          </a:p>
          <a:p>
            <a:pPr algn="ctr"/>
            <a:r>
              <a:rPr lang="zh-TW" altLang="en-US" sz="4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功能</a:t>
            </a:r>
            <a:r>
              <a:rPr lang="en-US" altLang="zh-TW" sz="4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:</a:t>
            </a:r>
            <a:r>
              <a:rPr lang="zh-TW" altLang="en-US" sz="4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結帳、印發票</a:t>
            </a:r>
            <a:r>
              <a:rPr lang="en-US" altLang="zh-TW" sz="48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…..</a:t>
            </a:r>
            <a:endParaRPr lang="zh-TW" altLang="en-US" sz="48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36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14</Words>
  <Application>Microsoft Office PowerPoint</Application>
  <PresentationFormat>如螢幕大小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ki</dc:creator>
  <cp:lastModifiedBy>ki</cp:lastModifiedBy>
  <cp:revision>3</cp:revision>
  <dcterms:created xsi:type="dcterms:W3CDTF">2016-11-13T10:49:40Z</dcterms:created>
  <dcterms:modified xsi:type="dcterms:W3CDTF">2016-11-13T13:35:15Z</dcterms:modified>
</cp:coreProperties>
</file>