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5" r:id="rId4"/>
    <p:sldId id="262" r:id="rId5"/>
    <p:sldId id="266" r:id="rId6"/>
    <p:sldId id="261" r:id="rId7"/>
    <p:sldId id="260" r:id="rId8"/>
    <p:sldId id="259" r:id="rId9"/>
    <p:sldId id="258" r:id="rId10"/>
    <p:sldId id="267" r:id="rId11"/>
    <p:sldId id="268" r:id="rId12"/>
    <p:sldId id="25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2"/>
    <p:penClr>
      <a:schemeClr val="hlink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2" autoAdjust="0"/>
  </p:normalViewPr>
  <p:slideViewPr>
    <p:cSldViewPr>
      <p:cViewPr>
        <p:scale>
          <a:sx n="107" d="100"/>
          <a:sy n="107" d="100"/>
        </p:scale>
        <p:origin x="-8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98A6A-CF76-4C8E-88E2-8A6890DA6244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10631-8271-42ED-A217-CA35105569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09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10631-8271-42ED-A217-CA351055696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2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10631-8271-42ED-A217-CA351055696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73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10631-8271-42ED-A217-CA351055696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22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C83-9215-42FE-A27F-887DB5F3332E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E239-8AA4-4EEE-9D58-E40ECC1D79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11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C83-9215-42FE-A27F-887DB5F3332E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E239-8AA4-4EEE-9D58-E40ECC1D79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58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C83-9215-42FE-A27F-887DB5F3332E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E239-8AA4-4EEE-9D58-E40ECC1D79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11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C83-9215-42FE-A27F-887DB5F3332E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E239-8AA4-4EEE-9D58-E40ECC1D79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77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C83-9215-42FE-A27F-887DB5F3332E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E239-8AA4-4EEE-9D58-E40ECC1D79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81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C83-9215-42FE-A27F-887DB5F3332E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E239-8AA4-4EEE-9D58-E40ECC1D79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64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C83-9215-42FE-A27F-887DB5F3332E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E239-8AA4-4EEE-9D58-E40ECC1D79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33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C83-9215-42FE-A27F-887DB5F3332E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E239-8AA4-4EEE-9D58-E40ECC1D79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17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C83-9215-42FE-A27F-887DB5F3332E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E239-8AA4-4EEE-9D58-E40ECC1D79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2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C83-9215-42FE-A27F-887DB5F3332E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E239-8AA4-4EEE-9D58-E40ECC1D79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22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2C83-9215-42FE-A27F-887DB5F3332E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E239-8AA4-4EEE-9D58-E40ECC1D79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94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62C83-9215-42FE-A27F-887DB5F3332E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E239-8AA4-4EEE-9D58-E40ECC1D79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72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2156744" y="724781"/>
            <a:ext cx="4826049" cy="829791"/>
          </a:xfrm>
          <a:scene3d>
            <a:camera prst="perspectiveRelaxed"/>
            <a:lightRig rig="threePt" dir="t"/>
          </a:scene3d>
        </p:spPr>
        <p:txBody>
          <a:bodyPr>
            <a:normAutofit/>
          </a:bodyPr>
          <a:lstStyle/>
          <a:p>
            <a:r>
              <a:rPr lang="zh-TW" altLang="en-US" b="1" dirty="0" smtClean="0"/>
              <a:t>自  己  組  裝  電  腦</a:t>
            </a:r>
            <a:endParaRPr lang="zh-TW" alt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305772" cy="36963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2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95930" y="692936"/>
            <a:ext cx="2520092" cy="101566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zh-TW" altLang="en-US" sz="6000" dirty="0" smtClean="0">
                <a:solidFill>
                  <a:schemeClr val="accent6">
                    <a:lumMod val="50000"/>
                  </a:schemeClr>
                </a:solidFill>
              </a:rPr>
              <a:t>網路卡</a:t>
            </a:r>
            <a:endParaRPr lang="zh-TW" alt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3744176" cy="294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331640" y="5153852"/>
            <a:ext cx="50535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500" dirty="0">
                <a:solidFill>
                  <a:srgbClr val="00B0F0"/>
                </a:solidFill>
              </a:rPr>
              <a:t>DLINK - </a:t>
            </a:r>
            <a:r>
              <a:rPr lang="en-US" altLang="zh-TW" sz="3500" dirty="0" smtClean="0">
                <a:solidFill>
                  <a:srgbClr val="00B0F0"/>
                </a:solidFill>
              </a:rPr>
              <a:t>DGE-528T</a:t>
            </a:r>
            <a:r>
              <a:rPr lang="zh-TW" altLang="en-US" sz="3500" dirty="0" smtClean="0">
                <a:solidFill>
                  <a:srgbClr val="00B0F0"/>
                </a:solidFill>
              </a:rPr>
              <a:t>，</a:t>
            </a:r>
            <a:r>
              <a:rPr lang="en-US" altLang="zh-TW" sz="3500" dirty="0" smtClean="0">
                <a:solidFill>
                  <a:srgbClr val="00B0F0"/>
                </a:solidFill>
              </a:rPr>
              <a:t>550</a:t>
            </a:r>
            <a:r>
              <a:rPr lang="zh-TW" altLang="en-US" sz="3500" dirty="0" smtClean="0">
                <a:solidFill>
                  <a:srgbClr val="00B0F0"/>
                </a:solidFill>
              </a:rPr>
              <a:t>元</a:t>
            </a:r>
            <a:endParaRPr lang="zh-TW" altLang="en-US" sz="3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2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780267" y="707634"/>
            <a:ext cx="3088155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TW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IP</a:t>
            </a:r>
            <a:r>
              <a:rPr lang="zh-TW" alt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分享器</a:t>
            </a:r>
            <a:endParaRPr lang="zh-TW" altLang="en-US" sz="6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23728" y="5282468"/>
            <a:ext cx="451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92D050"/>
                </a:solidFill>
              </a:rPr>
              <a:t>DLINK - </a:t>
            </a:r>
            <a:r>
              <a:rPr lang="en-US" altLang="zh-TW" sz="3200" b="1" dirty="0" smtClean="0">
                <a:solidFill>
                  <a:srgbClr val="92D050"/>
                </a:solidFill>
              </a:rPr>
              <a:t>DI-707</a:t>
            </a:r>
            <a:r>
              <a:rPr lang="zh-TW" altLang="en-US" sz="3200" b="1" dirty="0" smtClean="0">
                <a:solidFill>
                  <a:srgbClr val="92D050"/>
                </a:solidFill>
              </a:rPr>
              <a:t>，</a:t>
            </a:r>
            <a:r>
              <a:rPr lang="en-US" altLang="zh-TW" sz="3200" b="1" dirty="0" smtClean="0">
                <a:solidFill>
                  <a:srgbClr val="92D050"/>
                </a:solidFill>
              </a:rPr>
              <a:t>1250</a:t>
            </a:r>
            <a:r>
              <a:rPr lang="zh-TW" altLang="en-US" sz="3200" b="1" dirty="0" smtClean="0">
                <a:solidFill>
                  <a:srgbClr val="92D050"/>
                </a:solidFill>
              </a:rPr>
              <a:t>元</a:t>
            </a:r>
            <a:endParaRPr lang="zh-TW" altLang="en-US" sz="3200" b="1" dirty="0">
              <a:solidFill>
                <a:srgbClr val="92D050"/>
              </a:solidFill>
            </a:endParaRPr>
          </a:p>
        </p:txBody>
      </p:sp>
      <p:pic>
        <p:nvPicPr>
          <p:cNvPr id="9222" name="Picture 6" descr="“D'LINK - DI-707p”的图片搜索结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67" y="1916832"/>
            <a:ext cx="3591933" cy="2693951"/>
          </a:xfrm>
          <a:prstGeom prst="rect">
            <a:avLst/>
          </a:prstGeom>
          <a:noFill/>
          <a:scene3d>
            <a:camera prst="orthographicFront">
              <a:rot lat="21300000" lon="0" rev="2100000"/>
            </a:camera>
            <a:lightRig rig="threePt" dir="t"/>
          </a:scene3d>
          <a:sp3d z="419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4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0898" y="274638"/>
            <a:ext cx="2622205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資料明細</a:t>
            </a:r>
            <a:endParaRPr lang="zh-TW" altLang="en-US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3728" y="1700808"/>
            <a:ext cx="4592268" cy="38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8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110906" y="74865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altLang="zh-TW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RAM</a:t>
            </a:r>
            <a:endParaRPr lang="zh-TW" altLang="en-US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「金士頓 - DDR3 16G」的圖片搜尋結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13" y="1502785"/>
            <a:ext cx="460851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259632" y="5229200"/>
            <a:ext cx="5606797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zh-TW" altLang="en-US" sz="3500" dirty="0">
                <a:solidFill>
                  <a:srgbClr val="C00000"/>
                </a:solidFill>
              </a:rPr>
              <a:t>金士頓 </a:t>
            </a:r>
            <a:r>
              <a:rPr lang="en-US" altLang="zh-TW" sz="3500" dirty="0">
                <a:solidFill>
                  <a:srgbClr val="C00000"/>
                </a:solidFill>
              </a:rPr>
              <a:t>- </a:t>
            </a:r>
            <a:r>
              <a:rPr lang="en-US" altLang="zh-TW" sz="3500" dirty="0" smtClean="0">
                <a:solidFill>
                  <a:srgbClr val="C00000"/>
                </a:solidFill>
              </a:rPr>
              <a:t>DD3 16G</a:t>
            </a:r>
            <a:r>
              <a:rPr lang="zh-TW" altLang="en-US" sz="3500" dirty="0" smtClean="0">
                <a:solidFill>
                  <a:srgbClr val="C00000"/>
                </a:solidFill>
              </a:rPr>
              <a:t>，</a:t>
            </a:r>
            <a:r>
              <a:rPr lang="en-US" altLang="zh-TW" sz="3500" dirty="0" smtClean="0">
                <a:solidFill>
                  <a:srgbClr val="C00000"/>
                </a:solidFill>
              </a:rPr>
              <a:t>5000</a:t>
            </a:r>
            <a:r>
              <a:rPr lang="zh-TW" altLang="en-US" sz="3500" dirty="0" smtClean="0">
                <a:solidFill>
                  <a:srgbClr val="C00000"/>
                </a:solidFill>
              </a:rPr>
              <a:t>元</a:t>
            </a:r>
            <a:endParaRPr lang="zh-TW" altLang="en-US" sz="3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979713" y="764704"/>
            <a:ext cx="46085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硬碟機</a:t>
            </a:r>
            <a:endParaRPr lang="zh-TW" altLang="en-US" sz="6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92" y="2026568"/>
            <a:ext cx="446449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658949" y="4797152"/>
            <a:ext cx="6546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0070C0"/>
                </a:solidFill>
              </a:rPr>
              <a:t>Intel - SSD 730 </a:t>
            </a:r>
            <a:r>
              <a:rPr lang="en-US" altLang="zh-TW" sz="4000" dirty="0" smtClean="0">
                <a:solidFill>
                  <a:srgbClr val="0070C0"/>
                </a:solidFill>
              </a:rPr>
              <a:t>240G</a:t>
            </a:r>
            <a:r>
              <a:rPr lang="zh-TW" altLang="en-US" sz="4000" dirty="0">
                <a:solidFill>
                  <a:srgbClr val="0070C0"/>
                </a:solidFill>
              </a:rPr>
              <a:t>，</a:t>
            </a:r>
            <a:r>
              <a:rPr lang="en-US" altLang="zh-TW" sz="4000" dirty="0">
                <a:solidFill>
                  <a:srgbClr val="0070C0"/>
                </a:solidFill>
              </a:rPr>
              <a:t>6700</a:t>
            </a:r>
            <a:r>
              <a:rPr lang="zh-TW" altLang="en-US" sz="4000" dirty="0">
                <a:solidFill>
                  <a:srgbClr val="0070C0"/>
                </a:solidFill>
              </a:rPr>
              <a:t>元</a:t>
            </a:r>
          </a:p>
        </p:txBody>
      </p:sp>
    </p:spTree>
    <p:extLst>
      <p:ext uri="{BB962C8B-B14F-4D97-AF65-F5344CB8AC3E}">
        <p14:creationId xmlns:p14="http://schemas.microsoft.com/office/powerpoint/2010/main" val="276784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224218" y="476672"/>
            <a:ext cx="2623556" cy="1015663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主機板</a:t>
            </a:r>
            <a:endParaRPr lang="zh-TW" altLang="en-US" sz="6000" dirty="0">
              <a:solidFill>
                <a:schemeClr val="accent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628800"/>
            <a:ext cx="3888432" cy="3240360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792491" y="5551353"/>
            <a:ext cx="5703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0070C0"/>
                </a:solidFill>
              </a:rPr>
              <a:t>華擎 </a:t>
            </a:r>
            <a:r>
              <a:rPr lang="en-US" altLang="zh-TW" sz="4000" dirty="0">
                <a:solidFill>
                  <a:srgbClr val="0070C0"/>
                </a:solidFill>
              </a:rPr>
              <a:t>- </a:t>
            </a:r>
            <a:r>
              <a:rPr lang="en-US" altLang="zh-TW" sz="4000" dirty="0" smtClean="0">
                <a:solidFill>
                  <a:srgbClr val="0070C0"/>
                </a:solidFill>
              </a:rPr>
              <a:t>G41C-GS</a:t>
            </a:r>
            <a:r>
              <a:rPr lang="zh-TW" altLang="en-US" sz="4000" dirty="0" smtClean="0">
                <a:solidFill>
                  <a:srgbClr val="0070C0"/>
                </a:solidFill>
              </a:rPr>
              <a:t>，</a:t>
            </a:r>
            <a:r>
              <a:rPr lang="en-US" altLang="zh-TW" sz="4000" dirty="0" smtClean="0">
                <a:solidFill>
                  <a:srgbClr val="0070C0"/>
                </a:solidFill>
              </a:rPr>
              <a:t>2300</a:t>
            </a:r>
            <a:r>
              <a:rPr lang="zh-TW" altLang="en-US" sz="4000" dirty="0" smtClean="0">
                <a:solidFill>
                  <a:srgbClr val="0070C0"/>
                </a:solidFill>
              </a:rPr>
              <a:t>元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7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608946" y="836711"/>
            <a:ext cx="2504150" cy="101566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zh-TW" alt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顯示卡</a:t>
            </a:r>
            <a:endParaRPr lang="zh-TW" alt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 descr="“艾維克EVGA - GTX750Ti 2G DDR5 SC”的图片搜索结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52" y="2132856"/>
            <a:ext cx="4655691" cy="21602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339752" y="4653136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solidFill>
                  <a:schemeClr val="tx2"/>
                </a:solidFill>
              </a:rPr>
              <a:t>艾維克</a:t>
            </a:r>
            <a:r>
              <a:rPr lang="en-US" altLang="zh-TW" sz="3000" dirty="0">
                <a:solidFill>
                  <a:schemeClr val="tx2"/>
                </a:solidFill>
              </a:rPr>
              <a:t>EVGA - GTX750Ti 2G DDR5 </a:t>
            </a:r>
            <a:r>
              <a:rPr lang="en-US" altLang="zh-TW" sz="3000" dirty="0" smtClean="0">
                <a:solidFill>
                  <a:schemeClr val="tx2"/>
                </a:solidFill>
              </a:rPr>
              <a:t>SC</a:t>
            </a:r>
            <a:r>
              <a:rPr lang="zh-TW" altLang="en-US" sz="3000" dirty="0" smtClean="0">
                <a:solidFill>
                  <a:schemeClr val="tx2"/>
                </a:solidFill>
              </a:rPr>
              <a:t>，</a:t>
            </a:r>
            <a:r>
              <a:rPr lang="en-US" altLang="zh-TW" sz="3000" dirty="0" smtClean="0">
                <a:solidFill>
                  <a:srgbClr val="FF0000"/>
                </a:solidFill>
              </a:rPr>
              <a:t>5100</a:t>
            </a:r>
            <a:r>
              <a:rPr lang="zh-TW" altLang="en-US" sz="3000" dirty="0" smtClean="0">
                <a:solidFill>
                  <a:srgbClr val="FF0000"/>
                </a:solidFill>
              </a:rPr>
              <a:t>元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4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rot="21204498">
            <a:off x="2960044" y="764704"/>
            <a:ext cx="2503833" cy="101566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36363"/>
              </a:avLst>
            </a:prstTxWarp>
            <a:spAutoFit/>
          </a:bodyPr>
          <a:lstStyle/>
          <a:p>
            <a:pPr algn="ctr"/>
            <a:r>
              <a:rPr lang="zh-TW" altLang="en-US" sz="60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</a:rPr>
              <a:t>音效卡</a:t>
            </a:r>
            <a:endParaRPr lang="zh-TW" altLang="en-US" sz="60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074" name="Picture 2" descr="“華碩 - Xonar DG”的图片搜索结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96397"/>
            <a:ext cx="3816424" cy="322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403648" y="5460284"/>
            <a:ext cx="50604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dirty="0">
                <a:solidFill>
                  <a:srgbClr val="7030A0"/>
                </a:solidFill>
              </a:rPr>
              <a:t>華碩 </a:t>
            </a:r>
            <a:r>
              <a:rPr lang="en-US" altLang="zh-TW" sz="3500" dirty="0">
                <a:solidFill>
                  <a:srgbClr val="7030A0"/>
                </a:solidFill>
              </a:rPr>
              <a:t>- </a:t>
            </a:r>
            <a:r>
              <a:rPr lang="en-US" altLang="zh-TW" sz="3500" dirty="0" err="1" smtClean="0">
                <a:solidFill>
                  <a:srgbClr val="7030A0"/>
                </a:solidFill>
              </a:rPr>
              <a:t>Xonar</a:t>
            </a:r>
            <a:r>
              <a:rPr lang="en-US" altLang="zh-TW" sz="3500" dirty="0" smtClean="0">
                <a:solidFill>
                  <a:srgbClr val="7030A0"/>
                </a:solidFill>
              </a:rPr>
              <a:t> DG</a:t>
            </a:r>
            <a:r>
              <a:rPr lang="zh-TW" altLang="en-US" sz="3500" dirty="0" smtClean="0">
                <a:solidFill>
                  <a:srgbClr val="7030A0"/>
                </a:solidFill>
              </a:rPr>
              <a:t>，</a:t>
            </a:r>
            <a:r>
              <a:rPr lang="en-US" altLang="zh-TW" sz="3500" dirty="0" smtClean="0">
                <a:solidFill>
                  <a:srgbClr val="7030A0"/>
                </a:solidFill>
              </a:rPr>
              <a:t>1000</a:t>
            </a:r>
            <a:r>
              <a:rPr lang="zh-TW" altLang="en-US" sz="3500" dirty="0" smtClean="0">
                <a:solidFill>
                  <a:srgbClr val="7030A0"/>
                </a:solidFill>
              </a:rPr>
              <a:t>元</a:t>
            </a:r>
            <a:endParaRPr lang="zh-TW" altLang="en-US" sz="3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6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987824" y="692934"/>
            <a:ext cx="344277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pPr algn="ctr"/>
            <a:r>
              <a:rPr lang="zh-TW" altLang="en-US" sz="6000" dirty="0" smtClean="0">
                <a:effectLst>
                  <a:reflection blurRad="6350" stA="55000" endA="50" endPos="85000" dist="60007" dir="5400000" sy="-100000" algn="bl" rotWithShape="0"/>
                </a:effectLst>
              </a:rPr>
              <a:t>機箱電源</a:t>
            </a:r>
            <a:endParaRPr lang="zh-TW" altLang="en-US" sz="6000" dirty="0"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5122" name="Picture 2" descr="“APC - BR700G-TW”的图片搜索结果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t="14935" r="6614" b="9898"/>
          <a:stretch/>
        </p:blipFill>
        <p:spPr bwMode="auto">
          <a:xfrm>
            <a:off x="3275856" y="1916832"/>
            <a:ext cx="2725445" cy="2863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LeftDown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339752" y="5373216"/>
            <a:ext cx="52565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500" dirty="0">
                <a:solidFill>
                  <a:srgbClr val="FFC000"/>
                </a:solidFill>
              </a:rPr>
              <a:t>APC - </a:t>
            </a:r>
            <a:r>
              <a:rPr lang="en-US" altLang="zh-TW" sz="3500" dirty="0" smtClean="0">
                <a:solidFill>
                  <a:srgbClr val="FFC000"/>
                </a:solidFill>
              </a:rPr>
              <a:t>BR700G-TW</a:t>
            </a:r>
            <a:r>
              <a:rPr lang="zh-TW" altLang="en-US" sz="3500" dirty="0" smtClean="0">
                <a:solidFill>
                  <a:srgbClr val="FFC000"/>
                </a:solidFill>
              </a:rPr>
              <a:t>，</a:t>
            </a:r>
            <a:r>
              <a:rPr lang="en-US" altLang="zh-TW" sz="3500" dirty="0" smtClean="0">
                <a:solidFill>
                  <a:srgbClr val="FFC000"/>
                </a:solidFill>
              </a:rPr>
              <a:t>3800</a:t>
            </a:r>
            <a:r>
              <a:rPr lang="zh-TW" altLang="en-US" sz="3500" dirty="0" smtClean="0">
                <a:solidFill>
                  <a:srgbClr val="FFC000"/>
                </a:solidFill>
              </a:rPr>
              <a:t>元</a:t>
            </a:r>
            <a:endParaRPr lang="zh-TW" altLang="en-US" sz="35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6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21 -0.24451 C 0.42413 -0.23641 0.41458 -0.23479 0.40868 -0.23294 C 0.40069 -0.2304 0.3934 -0.22508 0.38541 -0.22253 C 0.37847 -0.22022 0.37118 -0.21953 0.36406 -0.21744 C 0.35868 -0.21582 0.35295 -0.21351 0.34757 -0.21212 C 0.34305 -0.21097 0.33385 -0.20958 0.33385 -0.20958 C 0.32239 -0.20472 0.31041 -0.20125 0.29895 -0.19663 C 0.29375 -0.19454 0.28923 -0.19015 0.28437 -0.1876 C 0.27257 -0.18136 0.28264 -0.18922 0.26892 -0.18251 C 0.26284 -0.17974 0.25677 -0.17766 0.25034 -0.17604 C 0.24132 -0.17141 0.23003 -0.16933 0.22031 -0.16702 C 0.21649 -0.16493 0.21302 -0.16355 0.20972 -0.16054 C 0.2059 -0.15337 0.1967 -0.1455 0.19027 -0.14226 C 0.18437 -0.13509 0.19357 -0.14573 0.1835 -0.13718 C 0.18229 -0.13625 0.18177 -0.13417 0.18055 -0.13324 C 0.17395 -0.12769 0.16371 -0.12653 0.15625 -0.12422 C 0.14878 -0.12191 0.14132 -0.11821 0.13385 -0.1152 C 0.12569 -0.10757 0.11666 -0.10155 0.10868 -0.09322 C 0.10139 -0.08582 0.09514 -0.07842 0.08628 -0.07518 C 0.08281 -0.07241 0.0717 -0.065 0.06979 -0.06223 C 0.06684 -0.05806 0.06527 -0.05598 0.06111 -0.05436 C 0.05885 -0.04974 0.05711 -0.04835 0.0533 -0.0465 C 0.05052 -0.04095 0.03941 -0.0266 0.03489 -0.02452 C 0.02986 -0.01781 0.02343 -0.01064 0.01649 -0.00787 C 0.01319 -0.00486 0.01441 -0.00648 0.0125 -0.00393 L 4.16667E-6 9.2297E-7 " pathEditMode="relative" ptsTypes="ffffffffffffffffffffffff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558136" y="1556792"/>
            <a:ext cx="3787047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 smtClean="0">
                <a:solidFill>
                  <a:srgbClr val="FFC000"/>
                </a:solidFill>
              </a:rPr>
              <a:t>鍵盤</a:t>
            </a:r>
            <a:r>
              <a:rPr lang="en-US" altLang="zh-TW" sz="6000" dirty="0" smtClean="0">
                <a:solidFill>
                  <a:srgbClr val="FFC000"/>
                </a:solidFill>
              </a:rPr>
              <a:t>/</a:t>
            </a:r>
            <a:r>
              <a:rPr lang="zh-TW" altLang="en-US" sz="6000" dirty="0" smtClean="0">
                <a:solidFill>
                  <a:srgbClr val="FFC000"/>
                </a:solidFill>
              </a:rPr>
              <a:t>滑鼠</a:t>
            </a:r>
            <a:endParaRPr lang="zh-TW" altLang="en-US" sz="60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“羅技 - 無限鐳貂 MX1000鍵盤”的图片搜索结果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63" y="1950616"/>
            <a:ext cx="4560641" cy="297468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09798" y="4562281"/>
            <a:ext cx="709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00B050"/>
                </a:solidFill>
              </a:rPr>
              <a:t>羅技 </a:t>
            </a:r>
            <a:r>
              <a:rPr lang="en-US" altLang="zh-TW" sz="2800" dirty="0">
                <a:solidFill>
                  <a:srgbClr val="00B050"/>
                </a:solidFill>
              </a:rPr>
              <a:t>- </a:t>
            </a:r>
            <a:r>
              <a:rPr lang="zh-TW" altLang="en-US" sz="2800" dirty="0">
                <a:solidFill>
                  <a:srgbClr val="00B050"/>
                </a:solidFill>
              </a:rPr>
              <a:t>無限鐳貂 </a:t>
            </a:r>
            <a:r>
              <a:rPr lang="en-US" altLang="zh-TW" sz="2800" dirty="0">
                <a:solidFill>
                  <a:srgbClr val="00B050"/>
                </a:solidFill>
              </a:rPr>
              <a:t>MX1000</a:t>
            </a:r>
            <a:r>
              <a:rPr lang="zh-TW" altLang="en-US" sz="2800" dirty="0">
                <a:solidFill>
                  <a:srgbClr val="00B050"/>
                </a:solidFill>
              </a:rPr>
              <a:t>鍵盤</a:t>
            </a:r>
            <a:r>
              <a:rPr lang="en-US" altLang="zh-TW" sz="2800" dirty="0">
                <a:solidFill>
                  <a:srgbClr val="00B050"/>
                </a:solidFill>
              </a:rPr>
              <a:t>/</a:t>
            </a:r>
            <a:r>
              <a:rPr lang="zh-TW" altLang="en-US" sz="2800" dirty="0" smtClean="0">
                <a:solidFill>
                  <a:srgbClr val="00B050"/>
                </a:solidFill>
              </a:rPr>
              <a:t>滑鼠，</a:t>
            </a:r>
            <a:r>
              <a:rPr lang="en-US" altLang="zh-TW" sz="2800" dirty="0" smtClean="0">
                <a:solidFill>
                  <a:srgbClr val="00B050"/>
                </a:solidFill>
              </a:rPr>
              <a:t>1800</a:t>
            </a:r>
            <a:r>
              <a:rPr lang="zh-TW" altLang="en-US" sz="2800" dirty="0" smtClean="0">
                <a:solidFill>
                  <a:srgbClr val="00B050"/>
                </a:solidFill>
              </a:rPr>
              <a:t>元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1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635896" y="764704"/>
            <a:ext cx="177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effectLst>
                  <a:reflection dist="63500" dir="5400000" sy="-100000" algn="bl" rotWithShape="0"/>
                </a:effectLst>
              </a:rPr>
              <a:t>風扇</a:t>
            </a:r>
            <a:endParaRPr lang="zh-TW" altLang="en-US" sz="6000" dirty="0">
              <a:effectLst>
                <a:reflection dist="63500" dir="5400000" sy="-100000" algn="bl" rotWithShape="0"/>
              </a:effectLst>
            </a:endParaRPr>
          </a:p>
        </p:txBody>
      </p:sp>
      <p:pic>
        <p:nvPicPr>
          <p:cNvPr id="8" name="圖片 7" descr="“大星 - NW11F-CL825”的图片搜索结果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80367"/>
            <a:ext cx="3949348" cy="337328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文字方塊 6"/>
          <p:cNvSpPr txBox="1"/>
          <p:nvPr/>
        </p:nvSpPr>
        <p:spPr>
          <a:xfrm>
            <a:off x="1708275" y="4800985"/>
            <a:ext cx="5626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500" dirty="0">
                <a:solidFill>
                  <a:srgbClr val="D60093"/>
                </a:solidFill>
              </a:rPr>
              <a:t>大星 </a:t>
            </a:r>
            <a:r>
              <a:rPr lang="en-US" altLang="zh-TW" sz="3500" dirty="0">
                <a:solidFill>
                  <a:srgbClr val="D60093"/>
                </a:solidFill>
              </a:rPr>
              <a:t>- </a:t>
            </a:r>
            <a:r>
              <a:rPr lang="en-US" altLang="zh-TW" sz="3500" dirty="0" smtClean="0">
                <a:solidFill>
                  <a:srgbClr val="D60093"/>
                </a:solidFill>
              </a:rPr>
              <a:t>NW11F-CL825</a:t>
            </a:r>
            <a:r>
              <a:rPr lang="zh-TW" altLang="en-US" sz="3500" dirty="0" smtClean="0">
                <a:solidFill>
                  <a:srgbClr val="D60093"/>
                </a:solidFill>
              </a:rPr>
              <a:t>，</a:t>
            </a:r>
            <a:r>
              <a:rPr lang="en-US" altLang="zh-TW" sz="3500" dirty="0" smtClean="0">
                <a:solidFill>
                  <a:srgbClr val="D60093"/>
                </a:solidFill>
              </a:rPr>
              <a:t>500</a:t>
            </a:r>
            <a:r>
              <a:rPr lang="zh-TW" altLang="en-US" sz="3500" dirty="0" smtClean="0">
                <a:solidFill>
                  <a:srgbClr val="D60093"/>
                </a:solidFill>
              </a:rPr>
              <a:t>元</a:t>
            </a:r>
            <a:endParaRPr lang="zh-TW" altLang="en-US" sz="35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"/>
    </mc:Choice>
    <mc:Fallback>
      <p:transition spd="slow" advClick="0" advTm="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97</Words>
  <Application>Microsoft Office PowerPoint</Application>
  <PresentationFormat>如螢幕大小 (4:3)</PresentationFormat>
  <Paragraphs>25</Paragraphs>
  <Slides>12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自  己  組  裝  電  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資料明細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mt</dc:creator>
  <cp:lastModifiedBy>ki</cp:lastModifiedBy>
  <cp:revision>18</cp:revision>
  <dcterms:created xsi:type="dcterms:W3CDTF">2016-12-27T03:02:16Z</dcterms:created>
  <dcterms:modified xsi:type="dcterms:W3CDTF">2016-12-27T12:53:02Z</dcterms:modified>
</cp:coreProperties>
</file>